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6" r:id="rId2"/>
    <p:sldId id="378" r:id="rId3"/>
    <p:sldId id="381" r:id="rId4"/>
    <p:sldId id="267" r:id="rId5"/>
    <p:sldId id="380" r:id="rId6"/>
    <p:sldId id="265" r:id="rId7"/>
    <p:sldId id="359" r:id="rId8"/>
    <p:sldId id="367" r:id="rId9"/>
    <p:sldId id="357" r:id="rId10"/>
    <p:sldId id="363" r:id="rId11"/>
    <p:sldId id="275" r:id="rId12"/>
    <p:sldId id="361" r:id="rId13"/>
    <p:sldId id="364" r:id="rId14"/>
    <p:sldId id="365" r:id="rId15"/>
    <p:sldId id="360" r:id="rId16"/>
    <p:sldId id="278" r:id="rId17"/>
    <p:sldId id="376" r:id="rId18"/>
    <p:sldId id="368" r:id="rId19"/>
    <p:sldId id="369" r:id="rId20"/>
    <p:sldId id="370" r:id="rId21"/>
    <p:sldId id="371" r:id="rId22"/>
    <p:sldId id="374" r:id="rId23"/>
    <p:sldId id="372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99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7" autoAdjust="0"/>
    <p:restoredTop sz="94599" autoAdjust="0"/>
  </p:normalViewPr>
  <p:slideViewPr>
    <p:cSldViewPr snapToGrid="0" showGuides="1">
      <p:cViewPr varScale="1">
        <p:scale>
          <a:sx n="65" d="100"/>
          <a:sy n="65" d="100"/>
        </p:scale>
        <p:origin x="-91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22.03.2023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545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6672-E6BF-403F-A43D-AEE833D738FC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45A7-6CC3-4C40-B50D-346ABF50A62B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8307-EF30-4361-AADA-FB186A28F56D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C316-6E46-4DC5-BC22-0E6212E2F938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3F47-A72A-4F1E-81E5-47C4130314F2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6AE0-9CD3-4D7F-B0F0-D02159BAE65A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409-C49F-49F0-9343-F6AC089BF3FF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A1-E369-4F4C-BDCD-37FC9CA86796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F8D1-665F-477D-94BD-E43F1FBC1674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90-C79F-4C8D-B7AB-F36605D79696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75D3-7E92-4AB4-95BE-87E9222BF5CD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C435-D639-4170-8994-F9F7A998E72F}" type="datetime1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Esenevler Şehit İbrahim Ateş Anadolu Lisesi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1837693"/>
            <a:ext cx="4011283" cy="39731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364909" y="2581282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KURUMLARI SINAVI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>
          <a:xfrm>
            <a:off x="562708" y="1825625"/>
            <a:ext cx="8581292" cy="4351338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</a:t>
            </a:r>
            <a:r>
              <a:rPr lang="tr-TR" dirty="0" smtClean="0">
                <a:latin typeface="Algerian" pitchFamily="82" charset="0"/>
              </a:rPr>
              <a:t>RAMAZAN MERCİMEKÇİ      AYTEN   AYDOS</a:t>
            </a:r>
          </a:p>
          <a:p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264" y="928407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</a:t>
            </a:r>
            <a:r>
              <a:rPr lang="tr-TR" sz="3200" b="1" dirty="0" smtClean="0">
                <a:solidFill>
                  <a:srgbClr val="C00000"/>
                </a:solidFill>
              </a:rPr>
              <a:t>MSÜ </a:t>
            </a:r>
            <a:r>
              <a:rPr lang="tr-TR" sz="3200" b="1" dirty="0">
                <a:solidFill>
                  <a:srgbClr val="C00000"/>
                </a:solidFill>
              </a:rPr>
              <a:t>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PMO için </a:t>
            </a:r>
            <a:r>
              <a:rPr lang="tr-TR" sz="2400" dirty="0" smtClean="0"/>
              <a:t>ÖSYM tarafından </a:t>
            </a:r>
            <a:r>
              <a:rPr lang="tr-TR" sz="2400" dirty="0"/>
              <a:t>yapılacak olan üniversiteye giriş sınavından istenilen puanı almış olmak, Polis Akademisi Başkanlığınca yapılan Aday Değerlendirme ve Seçme Sınavında ve ÖSYM Başkanlığı tarafından yapılacak PMYO Sınavında başarılı olmak şartları aranmaktadır.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=""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=""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0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998" y="1141502"/>
            <a:ext cx="20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41180" y="-78233"/>
            <a:ext cx="9144000" cy="1077218"/>
            <a:chOff x="16807" y="-1151109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16807" y="-1151109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TÜRLERİ İÇİN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PUANIN HESAPLANABİLMESİ İÇİN</a:t>
            </a:r>
          </a:p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EN AZ KAÇNET YAPMAK GEREKİR?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3784880"/>
              </p:ext>
            </p:extLst>
          </p:nvPr>
        </p:nvGraphicFramePr>
        <p:xfrm>
          <a:off x="759679" y="1265482"/>
          <a:ext cx="77724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TYT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Türkçe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 Matematik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1672525"/>
            <a:ext cx="390934" cy="390934"/>
          </a:xfrm>
          <a:prstGeom prst="rect">
            <a:avLst/>
          </a:prstGeom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5854227"/>
              </p:ext>
            </p:extLst>
          </p:nvPr>
        </p:nvGraphicFramePr>
        <p:xfrm>
          <a:off x="759679" y="2129039"/>
          <a:ext cx="7772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SAYISAL</a:t>
                      </a:r>
                      <a:endParaRPr lang="tr-TR" sz="40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Fen Bilimleri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2066898"/>
              </p:ext>
            </p:extLst>
          </p:nvPr>
        </p:nvGraphicFramePr>
        <p:xfrm>
          <a:off x="759679" y="2996829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b="1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EŞİT AĞIRLIK</a:t>
                      </a:r>
                      <a:endParaRPr lang="tr-TR" sz="36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 Dili ve Edebiyatı-Sosyal Bilimler-1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4512064"/>
              </p:ext>
            </p:extLst>
          </p:nvPr>
        </p:nvGraphicFramePr>
        <p:xfrm>
          <a:off x="759679" y="4185266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SÖZEL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Türk Dili ve Edebiyatı-Sosyal Bilimler-1 Testi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Bilimler-2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7777740"/>
              </p:ext>
            </p:extLst>
          </p:nvPr>
        </p:nvGraphicFramePr>
        <p:xfrm>
          <a:off x="759679" y="5313872"/>
          <a:ext cx="7772400" cy="79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5181600"/>
              </a:tblGrid>
              <a:tr h="422694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DİL</a:t>
                      </a:r>
                      <a:endParaRPr lang="tr-TR" sz="40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Yabancı Dil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1" y="2530773"/>
            <a:ext cx="390934" cy="39093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6" y="3660500"/>
            <a:ext cx="390934" cy="39093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4951333"/>
            <a:ext cx="390934" cy="39093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5728821"/>
            <a:ext cx="390934" cy="3909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9679" y="6183143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Sayısal, Eşit Ağırlık, Sözel ve Dil puanının hesaplanabilmesi için TYT puanının hesaplanması gerekir.</a:t>
            </a:r>
            <a:endParaRPr lang="tr-TR" dirty="0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66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/>
              <a:t>Yükseköğretim Programlarına Başvurabilmek İçin En Az Kaç Puan Almak Gerekir?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667236"/>
              </p:ext>
            </p:extLst>
          </p:nvPr>
        </p:nvGraphicFramePr>
        <p:xfrm>
          <a:off x="155275" y="1397000"/>
          <a:ext cx="8747571" cy="4069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56959"/>
                <a:gridCol w="1182792"/>
                <a:gridCol w="3007820"/>
              </a:tblGrid>
              <a:tr h="5558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Yükseköğretim Programının Türü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Türleri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Puan/Başarı Sırası Koşulu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lisans programlarına ön kayıt yaptırabilmek için </a:t>
                      </a:r>
                      <a:r>
                        <a:rPr lang="tr-TR" sz="1050" i="1" dirty="0" smtClean="0"/>
                        <a:t>(Devlet Konservatuvarlarının / Konservatuvarların lise devresi mezunlarının Konservatuvarların lisans devresine yerleştirilmesinde merkezî sınav puanı aranmaz.)</a:t>
                      </a:r>
                      <a:endParaRPr lang="tr-TR" sz="1050" i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*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Merkezi yerleştirme yapılan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 sınav puanının hesaplanmış olması gerekmektedir.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öğretmenlik programlarına ön kayıt yaptırabilmek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En düşük 800 bininci (800.000)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55274" y="5686845"/>
            <a:ext cx="87475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 Bu programlara en az kaç puan almış adayların başvurabileceklerine ilgili yükseköğretim kurumunca karar verilerek, ilgili yükseköğretim kurumunca basın-yayın organlarıyla adaylara duyurulacaktır. </a:t>
            </a:r>
          </a:p>
          <a:p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Esenevler Şehit İbrahim Ateş Anadolu Lisesi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975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</a:t>
            </a:r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291125" y="3113959"/>
            <a:ext cx="2448925" cy="2425960"/>
          </a:xfrm>
          <a:prstGeom prst="ellipse">
            <a:avLst/>
          </a:prstGeom>
          <a:solidFill>
            <a:srgbClr val="F4992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441615" y="1461119"/>
            <a:ext cx="8260769" cy="3475962"/>
            <a:chOff x="5271422" y="-726840"/>
            <a:chExt cx="8260769" cy="3475962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SINAV BAŞVURULARI</a:t>
              </a:r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smtClean="0">
                <a:latin typeface="Algerian" pitchFamily="82" charset="0"/>
              </a:rPr>
              <a:t>Esenevler Şehit İbrahim Ateş Anadolu Lisesi</a:t>
            </a:r>
            <a:endParaRPr lang="en-US" sz="2000" b="1" dirty="0">
              <a:latin typeface="Algerian" pitchFamily="82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96"/>
            <a:ext cx="4277987" cy="4277987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3769112" y="2877015"/>
            <a:ext cx="515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b="1" dirty="0" smtClean="0"/>
          </a:p>
          <a:p>
            <a:pPr fontAlgn="base"/>
            <a:r>
              <a:rPr lang="tr-TR" b="1" dirty="0" smtClean="0"/>
              <a:t>2023 YKS SINAV TARİHLERİ </a:t>
            </a:r>
          </a:p>
          <a:p>
            <a:pPr fontAlgn="base"/>
            <a:r>
              <a:rPr lang="tr-TR" b="1" dirty="0" smtClean="0"/>
              <a:t>2023 YKS sınavı 17-18 Haziran tarihleri arasında gerçekleştirilecek. Temel Yeterlilik Testi </a:t>
            </a:r>
            <a:r>
              <a:rPr lang="tr-TR" b="1" dirty="0" smtClean="0">
                <a:solidFill>
                  <a:srgbClr val="FF0000"/>
                </a:solidFill>
              </a:rPr>
              <a:t>(TYT) 17 Haziran tarihinde,</a:t>
            </a:r>
          </a:p>
          <a:p>
            <a:pPr fontAlgn="base"/>
            <a:endParaRPr lang="tr-TR" b="1" dirty="0" smtClean="0"/>
          </a:p>
          <a:p>
            <a:pPr fontAlgn="base"/>
            <a:r>
              <a:rPr lang="tr-TR" b="1" dirty="0" smtClean="0"/>
              <a:t>Alan Yeterlilik Testi (AYT) ve Yabancı Dil Testi (YDT) ise </a:t>
            </a:r>
            <a:r>
              <a:rPr lang="tr-TR" b="1" dirty="0" smtClean="0">
                <a:solidFill>
                  <a:srgbClr val="FF0000"/>
                </a:solidFill>
              </a:rPr>
              <a:t>18 Haziran 2023 </a:t>
            </a:r>
            <a:r>
              <a:rPr lang="tr-TR" b="1" dirty="0" smtClean="0"/>
              <a:t>tarihinde gerçekleştirilecek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697794" y="1361914"/>
            <a:ext cx="3018421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7" name="Oval 16"/>
          <p:cNvSpPr/>
          <p:nvPr/>
        </p:nvSpPr>
        <p:spPr>
          <a:xfrm>
            <a:off x="738554" y="3110189"/>
            <a:ext cx="7414165" cy="28685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BAŞARILAR DİLERİZ</a:t>
            </a:r>
          </a:p>
          <a:p>
            <a:pPr algn="ctr"/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Ramazan MERCİMEKÇİ     </a:t>
            </a:r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Ayten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 AYDOS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Rehber Öğretmen /</a:t>
            </a:r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Psk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Danşm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Esenevler Şehit İbrahim Ateş Anadolu Lisesi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ÜCRETİ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5" y="2162932"/>
            <a:ext cx="2716528" cy="367364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62772" y="3221931"/>
            <a:ext cx="4552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441496" y="3116931"/>
            <a:ext cx="42441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HER OTURUM İÇİN</a:t>
            </a:r>
          </a:p>
          <a:p>
            <a:r>
              <a:rPr lang="tr-TR" sz="8800" dirty="0" smtClean="0">
                <a:solidFill>
                  <a:srgbClr val="FF0000"/>
                </a:solidFill>
              </a:rPr>
              <a:t>115 TL</a:t>
            </a:r>
            <a:endParaRPr lang="tr-T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Cumartesi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228045" y="3878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Ok: Sağ 1">
            <a:extLst>
              <a:ext uri="{FF2B5EF4-FFF2-40B4-BE49-F238E27FC236}">
                <a16:creationId xmlns=""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=""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=""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="" xmlns:p14="http://schemas.microsoft.com/office/powerpoint/2010/main" val="24776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TYT SORU SAYILARI</a:t>
              </a: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05814" y="134523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67199" y="1122140"/>
            <a:ext cx="181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7542" y="1094058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95686" y="2204956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4848" y="3434351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60064" y="4892196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274402" y="5586903"/>
            <a:ext cx="2604836" cy="1000663"/>
            <a:chOff x="6455185" y="3940592"/>
            <a:chExt cx="2423681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5" y="3967143"/>
              <a:ext cx="24236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A.B.  :5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661" y="5004026"/>
            <a:ext cx="31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9" y="2276633"/>
            <a:ext cx="23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268088" y="4058076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795" y="3510671"/>
            <a:ext cx="296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3">
                    <a:lumMod val="50000"/>
                  </a:schemeClr>
                </a:solidFill>
              </a:rPr>
              <a:t>Fen Bilimleri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2599" y="1122140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837598" y="6226362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4836695" y="2568704"/>
            <a:ext cx="2389517" cy="1830758"/>
            <a:chOff x="2568811" y="1201121"/>
            <a:chExt cx="2389517" cy="1830758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915158" y="2715029"/>
            <a:ext cx="2389517" cy="1716354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/>
              <a:t>Esenevler</a:t>
            </a:r>
            <a:r>
              <a:rPr lang="en-US" b="1" dirty="0" smtClean="0"/>
              <a:t> </a:t>
            </a:r>
            <a:r>
              <a:rPr lang="en-US" b="1" dirty="0" err="1" smtClean="0"/>
              <a:t>Şehit</a:t>
            </a:r>
            <a:r>
              <a:rPr lang="en-US" b="1" dirty="0" smtClean="0"/>
              <a:t> </a:t>
            </a:r>
            <a:r>
              <a:rPr lang="en-US" b="1" dirty="0" err="1" smtClean="0"/>
              <a:t>İbrahim</a:t>
            </a:r>
            <a:r>
              <a:rPr lang="en-US" b="1" dirty="0" smtClean="0"/>
              <a:t> </a:t>
            </a:r>
            <a:r>
              <a:rPr lang="en-US" b="1" dirty="0" err="1" smtClean="0"/>
              <a:t>Ateş</a:t>
            </a:r>
            <a:r>
              <a:rPr lang="en-US" b="1" dirty="0" smtClean="0"/>
              <a:t> </a:t>
            </a:r>
            <a:r>
              <a:rPr lang="en-US" b="1" dirty="0" err="1" smtClean="0"/>
              <a:t>Anadolu</a:t>
            </a:r>
            <a:r>
              <a:rPr lang="en-US" b="1" dirty="0" smtClean="0"/>
              <a:t> </a:t>
            </a:r>
            <a:r>
              <a:rPr lang="en-US" b="1" dirty="0" err="1" smtClean="0"/>
              <a:t>Lisesi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smtClean="0"/>
              <a:t>Esenevler Şehit İbrahim Ateş Anadolu Lisesi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Esenevler Şehit İbrahim Ateş Anadolu Lisesi</a:t>
            </a:r>
            <a:endParaRPr lang="en-US" b="1" dirty="0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4116"/>
            <a:ext cx="9144000" cy="1077218"/>
            <a:chOff x="-218536" y="-1183706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="" xmlns:p14="http://schemas.microsoft.com/office/powerpoint/2010/main" val="3440573045"/>
              </p:ext>
            </p:extLst>
          </p:nvPr>
        </p:nvGraphicFramePr>
        <p:xfrm>
          <a:off x="655608" y="1310812"/>
          <a:ext cx="812608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Esenevler Şehit İbrahim Ateş Anadolu Lisesi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1215</Words>
  <Application>Microsoft Office PowerPoint</Application>
  <PresentationFormat>Ekran Gösterisi (4:3)</PresentationFormat>
  <Paragraphs>400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YÜKSEK ÖĞRETİM     KURUMLARI SINAVI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TYT PUANI İLE MSÜ ve POLİS MESLEK  YÜKSEKOKULU ÖN BAŞVURULARI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memur</cp:lastModifiedBy>
  <cp:revision>149</cp:revision>
  <dcterms:created xsi:type="dcterms:W3CDTF">2015-11-06T18:34:53Z</dcterms:created>
  <dcterms:modified xsi:type="dcterms:W3CDTF">2023-03-22T09:04:26Z</dcterms:modified>
</cp:coreProperties>
</file>